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7" r:id="rId3"/>
    <p:sldId id="298" r:id="rId4"/>
    <p:sldId id="299" r:id="rId5"/>
    <p:sldId id="300" r:id="rId6"/>
    <p:sldId id="257" r:id="rId7"/>
    <p:sldId id="258" r:id="rId8"/>
    <p:sldId id="259" r:id="rId9"/>
    <p:sldId id="260" r:id="rId10"/>
    <p:sldId id="261" r:id="rId11"/>
    <p:sldId id="262" r:id="rId12"/>
    <p:sldId id="264" r:id="rId13"/>
    <p:sldId id="266" r:id="rId14"/>
    <p:sldId id="267" r:id="rId15"/>
    <p:sldId id="268" r:id="rId16"/>
    <p:sldId id="270" r:id="rId17"/>
    <p:sldId id="271" r:id="rId18"/>
    <p:sldId id="269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81" r:id="rId27"/>
    <p:sldId id="282" r:id="rId28"/>
    <p:sldId id="283" r:id="rId29"/>
    <p:sldId id="284" r:id="rId30"/>
    <p:sldId id="295" r:id="rId31"/>
    <p:sldId id="294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4925BA7-37D3-4CA9-B8C0-E34F5D3AA266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A608-95A6-4A05-B8E6-6CE7825D216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5531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BA7-37D3-4CA9-B8C0-E34F5D3AA266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A608-95A6-4A05-B8E6-6CE7825D2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31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BA7-37D3-4CA9-B8C0-E34F5D3AA266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A608-95A6-4A05-B8E6-6CE7825D216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572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BA7-37D3-4CA9-B8C0-E34F5D3AA266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A608-95A6-4A05-B8E6-6CE7825D2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07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BA7-37D3-4CA9-B8C0-E34F5D3AA266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A608-95A6-4A05-B8E6-6CE7825D216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458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BA7-37D3-4CA9-B8C0-E34F5D3AA266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A608-95A6-4A05-B8E6-6CE7825D2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10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BA7-37D3-4CA9-B8C0-E34F5D3AA266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A608-95A6-4A05-B8E6-6CE7825D2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89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BA7-37D3-4CA9-B8C0-E34F5D3AA266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A608-95A6-4A05-B8E6-6CE7825D2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565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BA7-37D3-4CA9-B8C0-E34F5D3AA266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A608-95A6-4A05-B8E6-6CE7825D2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02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BA7-37D3-4CA9-B8C0-E34F5D3AA266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A608-95A6-4A05-B8E6-6CE7825D21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252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5BA7-37D3-4CA9-B8C0-E34F5D3AA266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8A608-95A6-4A05-B8E6-6CE7825D216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6221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925BA7-37D3-4CA9-B8C0-E34F5D3AA266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428A608-95A6-4A05-B8E6-6CE7825D216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83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10717078" cy="146304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болезни птиц и условия, влияющие на их возникновение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33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054" y="1438350"/>
            <a:ext cx="11161059" cy="4351338"/>
          </a:xfrm>
        </p:spPr>
        <p:txBody>
          <a:bodyPr/>
          <a:lstStyle/>
          <a:p>
            <a:pPr marL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Инвазионные (паразитарные)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болезни вызывают: пухоеды и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пероеды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перьевые клещи, блохи, клопы и различные гельминты.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Пухоеды и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пероеды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микроскопические паразиты, которых можно обнаружить при внимательном рассмотрении птичьего оперения. Пораженные перья имеют частые мелкие дырочки, как от следов швейной иглой. Самые яркие признаки заболевания - постоянный зуд и расчесы на коже,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обломленность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перьев и беспокойное поведение у птиц. Скатывание пуха в комочки.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57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987425"/>
            <a:ext cx="10515600" cy="4709646"/>
          </a:xfrm>
        </p:spPr>
        <p:txBody>
          <a:bodyPr>
            <a:no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Перьевой клещ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наиболее опасен из накожных паразитов. Болеют куры, реже - цесарки, индейки и голуби. Клещи паразитируют в перьевых фолликулах, под чешуйками эпидермиса, среди пуха, могут жить на теле птицы или непосредственно в помещении. Хорошо заметны под опереньем на шее, под крыльями, на груди. Во время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кровососания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клещи выделяют слюну, токсично действующую на периферическую нервную систему птиц. Интенсивное поражение клещами и их укусы вызывают у кур не только местную воспалительную реакцию на коже, повышение температуры тела, продолжающиеся до 15 дней, но и могут сопровождаться параличами. </a:t>
            </a:r>
          </a:p>
          <a:p>
            <a:pPr marL="0" indent="53816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Клещи птиц также являются переносчиками инфекционных болезней – спирохетоза, чумы птиц, пуллороза – тифа,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пастереллеза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оспы, туберкулеза. Попадая на кожу человека, птичьи клещи своими укусами, могут вызывать острые дерматиты и явится переносчиками опасных для человека болезней.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48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585216"/>
            <a:ext cx="11170920" cy="149961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Блохи, клопы – временные эктопаразиты птиц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33202"/>
            <a:ext cx="10515600" cy="4351338"/>
          </a:xfrm>
        </p:spPr>
        <p:txBody>
          <a:bodyPr>
            <a:normAutofit/>
          </a:bodyPr>
          <a:lstStyle/>
          <a:p>
            <a:pPr marL="0" indent="9017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активными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гематофагами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переносчиками возбудителей болезней. Их слюна содержит токсины, в результате чего в местах укола развивается сильный зуд, воспалительная реакция в виде покраснения и появляются папулы. Взрослые особи паразитов, питаясь кровью, живут в помещении, где в щелях, между досками, оборудованием и т.п. откладывают яйца. Птицы при массовом нападении клопов и блох сидят нахохлившись, с полузакрытыми глазами, опущенными крыльями, безучастны к окружающей среде. Отмечается зуд и частое встряхивание оперенья. Птица быстро худеет, при сильной инвазии возможен падеж.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33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Гельминтозы птиц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Аскаридоз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широко распространенная энзоотическая болезнь, поражающая преимущественно молодых кур в возрасте 2-6 мес., с локализацией возбудителя в тонком отделе кишечника. Степень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инвазирования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находится в прямой зависимости от условий содержания и кормления птиц. </a:t>
            </a:r>
          </a:p>
        </p:txBody>
      </p:sp>
    </p:spTree>
    <p:extLst>
      <p:ext uri="{BB962C8B-B14F-4D97-AF65-F5344CB8AC3E}">
        <p14:creationId xmlns:p14="http://schemas.microsoft.com/office/powerpoint/2010/main" val="292471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690" y="1763768"/>
            <a:ext cx="10515600" cy="5094232"/>
          </a:xfrm>
        </p:spPr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Гетеракидоз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относят к хроническим гельминтозным заболеваниям, которые часто поражают домашних птиц: кур, уток, цесарок, индеек. Также встречается у диких птиц, которых разводят в хозяйствах, например, у фазанов. Кроме самого заражения, происходит вторичное инфицирование вредоносными микроорганизмами. В целом заражение серьезно вредит здоровью, производительности поголовья и даже может стать причиной летальных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исходов.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58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Болезни вызываемые простейшими 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3816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Эймериоз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(кокцидиоз)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остро или хронически протекающее заболевание цыплят кур в возрасте от 10 до 80 дней и других видов птицы. У большинства птиц поражается кишечник, а у гусей чаще поражаются почки.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32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9" y="359664"/>
            <a:ext cx="9720072" cy="149961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Инфекционные болезни птиц 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859280"/>
            <a:ext cx="9720073" cy="4450080"/>
          </a:xfrm>
        </p:spPr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Пастереллез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(геморрагическая септицемия, холера птиц)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инфекционная болезнь, поражающая птиц всех видов и возрастов. Характеризуется септицемией, геморрагическим диатезом и высокой смертностью.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Пастереллез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 распространен во всех странах мира. Наиболее восприимчивы к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пастереллезу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цыплята и индюшата в возрасте 80-120 дней и гусята в 45-60 дней. Чаще заболевает молодняк гусей, уток и кур. Заражение преимущественно аэрогенное, реже алиментарное. Источник возбудителя инфекции – больные птицы, грызуны, дикие, домашние животные и их выделения, а механические переносчики – хищные животные и кровососущие насекомые. Не исключен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трансовариальный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путь передачи.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83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8490" y="1822039"/>
            <a:ext cx="10981764" cy="4351338"/>
          </a:xfrm>
        </p:spPr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Сальмонеллез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инфекционное заболевание многих сельскохозяйственных и диких птиц, протекающее в виде септицемии с поражением желудочно-кишечного тракта и хронически или латентно у взрослых птиц репродуктивных органов. Источник возбудителя птицы больные и переболевшие птицы,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бактерионосители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снесенные ими яйца. Факторами передачи могут быть корм, вода, инвентарь, подстилка, плохие санитарно-гигиенические условия содержания птицы и микроклимат. Заражение главным образом алиментарное,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трансовариальное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аэрогенно.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16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Микозы птиц 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2286000"/>
            <a:ext cx="10421112" cy="4023360"/>
          </a:xfrm>
        </p:spPr>
        <p:txBody>
          <a:bodyPr>
            <a:normAutofit/>
          </a:bodyPr>
          <a:lstStyle/>
          <a:p>
            <a:pPr marL="0" indent="538163" algn="just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Аспергиллез (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брудерная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пневмония, пневмомикоз птиц, плесневый микоз).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Аспергиллез - остро, подостро и хронически протекающая болезнь птиц всех видов, характеризующаяся поражением органов дыхания реже кишечника, печени, селезенки, почек, мозга, глаз с гибелью молодняка до 45 – 90%. Относится к микозам.</a:t>
            </a:r>
          </a:p>
          <a:p>
            <a:pPr marL="0" indent="538163" algn="just">
              <a:buNone/>
            </a:pP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4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Незаразные болезни птиц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погрешностей в кормлении и содержании птиц возникают болезни незаразной этиологии, которые часто носят массовый характер.</a:t>
            </a:r>
          </a:p>
          <a:p>
            <a:pPr marL="0" indent="53816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 микро- и макроэлементов, использование  недоброкачественных кормов и воды, повышенная влажность и загазованность в помещениях приводят к нарушению обмена веществ, снижению иммунитета и серьезным проблемам со здоровьем птицы.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76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488" indent="534988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Минсельхоз России разработал проект ветеринарных правил для определения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зоосанитарного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статуса птицеводческих предприятий. Проект размещен для обсуждения на портале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regulation.gov.ru.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Планируется, что новые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ветправила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вступят в силу в 1 марта 2025 года и будут действовать до 1 марта 2031 года.</a:t>
            </a:r>
          </a:p>
        </p:txBody>
      </p:sp>
    </p:spTree>
    <p:extLst>
      <p:ext uri="{BB962C8B-B14F-4D97-AF65-F5344CB8AC3E}">
        <p14:creationId xmlns:p14="http://schemas.microsoft.com/office/powerpoint/2010/main" val="3274334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5055" y="745695"/>
            <a:ext cx="1191768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Гиповитаминозы – ряд болезней, обусловленных недостатком витаминов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055" y="2506662"/>
            <a:ext cx="10515600" cy="4351338"/>
          </a:xfrm>
        </p:spPr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организм птиц витамины поступают в виде готовых соединений или провитаминов с кормами, а некоторые из них синтезируются микрофлорой кишечника. Гиповитаминозы могут развиваться как следствие введения в корма избыточного количества жиров, белков и др. веществ, увеличивающих потребность птиц в отдельных витаминах, а также при применении антибиотиков, сульфаниламидов,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кокцидиостатов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угнетающих биосинтез витаминов кишечной микрофлоры.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99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иповитаминоз А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протекает хронически при недостатке или плохом усвоении витамина А и каротина. У цыплят наблюдают сонливость, задержку роста, ломкость и выпадение перьев, затрудненное, свистящее дыхание, опухшие веки, конъюнктивит. В ротовой полости бляшки бело – серого или серо – желтого цвета. Цыплята отказываются от корма. Гибнут цыплята от истощения. У взрослых кур и индеек при нехватке витамина-А, отмечается исхудание, вялость, выпадение пера, затруднен прием пищи, особенно акт глотания, слезотечение, помутнение роговицы и изъязвление ее, снижается или прекращается яйцекладка.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7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325880"/>
            <a:ext cx="10299192" cy="4023360"/>
          </a:xfrm>
        </p:spPr>
        <p:txBody>
          <a:bodyPr>
            <a:normAutofit/>
          </a:bodyPr>
          <a:lstStyle/>
          <a:p>
            <a:pPr marL="0" indent="538163" algn="just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иповитаминоз (рахит)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 –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хроническая болезнь молодняка птицы разных видов, при которой нарушается общий и особенно минеральный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фосфорно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–кальциевый обмен с системным нарушением костеобразования. В понятие рахит входят: собственно рахит, наблюдающийся у растущего молодняка, когда в костях преобладает хрящевая масса, а также остеомаляция и остеопороз, развивающиеся у взрослых птиц. Рахитом чаще болеют птицы 2 – 4 месячного возраста и молодняк первых дней жизни. Развитию рахита способствуют скученное содержание птиц в сырых, плохо вентилируемых помещениях и в антисанитарных условиях. У водоплавающих птиц и клеточных цыплят рахит иногда носит затяжной характер.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17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иповитаминоз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–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болезнь развивается при систематическом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недополучении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организмом жирорастворимого витамина Е (токоферола), который в организме самих птиц не вырабатывается. Чаще и более тяжело болеют цыплята – бройлеры в возрасте 21-49 дней, иногда с массовой гибелью. У молодняка при недостатке витамина развивается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энцефаломаляция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миодистрофия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экссудативный диатез. Наблюдается угнетение, нескоординированные бесцельные движения, судорожные подергивания головой, её выворачивание или запрокидывание на спину. У сельскохозяйственных птиц развивается беломышечная болезнь и токсическая дистрофия печени.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15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2520"/>
            <a:ext cx="10515600" cy="55706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Гиповитаминозы – группы В : 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иповитаминоз В1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болезнь с преимущественным поражением нервной системы. В связи с недостатком тиамина у птицы развивается токсикоз нервной системы с поражением периферических двигательных нервов, атрофией скелетных и сердечной мышц и истощением.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иповитаминоз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В2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болезнь, характеризующаяся задержкой роста молодняка, нарушениями тканевого дыхания, развитием язв в ротовой полости и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желудочно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кишечном тракте птицы. 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иповитаминоз В3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хроническая болезнь, при которой нарушаются обменные процессы в организме птиц, в результате чего повреждаются кожа и перья, развиваются дегенеративные изменения в спинном мозге, патологические изменения в желудочно-кишечном тракте, органах кроветворения, яйцеобразования и надпочечниках, замедляется рост и теряется масса тела. </a:t>
            </a:r>
          </a:p>
        </p:txBody>
      </p:sp>
    </p:spTree>
    <p:extLst>
      <p:ext uri="{BB962C8B-B14F-4D97-AF65-F5344CB8AC3E}">
        <p14:creationId xmlns:p14="http://schemas.microsoft.com/office/powerpoint/2010/main" val="11968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43752"/>
            <a:ext cx="10515600" cy="621254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иповитаминоз В4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болезнь, при которой недостаток ведущего фактора питания холина резко снижает образование ацетилхолина-медиатора передачи нервных импульсов, что нарушает транспорт триглицеридов из печени, концентрацию остаточного азота в крови и структуру почек.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иповитаминоз В5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недостаточность никотиновой кислоты (синоним пеллагра, «черный язык») – хроническая болезнь при которой нарушены регуляция углеводного, белкового и жирового обменов, развиваются воспалительные и язвенно-некротические процессы в желудочно-кишечном тракте, развивается дерматит на коже ног, вокруг глаз и клюва образуются чешуйки и корочки. Слизистая ротовой полости, языка темно- вишневого цвета («черный язык»). Однако у индюшат не бывает черного языка. Остальная патология такая же, как у цыплят. </a:t>
            </a:r>
          </a:p>
          <a:p>
            <a:pPr marL="0" indent="0" algn="just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Гиповитаминоз В12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хроническая болезнь, при которой происходят глубокие нарушения белкового, углеводного и жирового обменов, поражение органов кроветворения, малокровие, отставание в росте и развитии, дистрофические изменения во всех органах.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84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8466" y="1157754"/>
            <a:ext cx="10515600" cy="4351338"/>
          </a:xfrm>
        </p:spPr>
        <p:txBody>
          <a:bodyPr>
            <a:normAutofit/>
          </a:bodyPr>
          <a:lstStyle/>
          <a:p>
            <a:pPr marL="0" indent="53816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Расклев птиц (каннибализм)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изменение поведенческих реакций, характеризующееся массовым расклевом. Чаще встречается среди взрослого поголовья в период усиленной яйцекладки и линьки. У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подрощенных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цыплят при смене пуха на перо. Возникает вследствие белкового перекармливания или голодания, недостатка в рационе незаменимых аминокислот, витаминов, макро - микроэлементов.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62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Клоацит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(воспаление клоаки)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возникает у цыплят при скармливании комбикорма, содержащего пленки и шелуху овса, ячменя, отрубей и при недостатке в кормах витаминов А и Е. Симптомы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клоацита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проявляются в воспалении, отечности и выпячивании слизистой оболочки клоаки наружу. На ней появляются трещины и язвы, которые покрывает желтый налет, задний проход может сужаться, вплоть до полной непроходимости. Перья вокруг клоаки слипаются от помета или выпадают, участок кожи оголяется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8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1040" y="585216"/>
            <a:ext cx="10988040" cy="149961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4.Современные лекарственные препараты в лечении и профилактике болезней птицы 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5464" y="2286000"/>
            <a:ext cx="11174278" cy="402336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ЭНРОПРИМ РАСТВОР ДЛЯ ПЕРОРАЛЬНОГО ПРИМЕНЕНИЯ ПТИЦАМ.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Лекарственный препарат для сельскохозяйственной птицы при бактериальной и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микоплазменной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этиологии.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ЭНРОСТИН для лечения животных и птиц – относятся к антибактериальным лекарственным препаратам.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СОЛИКОКС - противоинвазионный и гельминтозный препарат -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кокцидиостатик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широкого спектра действия.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ГАММАТОНИК – для профилактики незаразных болезней животных и птиц - добавка для нормализации обмена веществ у всех видов животных, в том числе и птиц.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29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ЧИКТОНИК – для профилактики незаразных болезней животных и птиц - комплексный витаминно-аминокислотный препарат, регулирующий оптимальное соотношение этих биологически активных соединений, поступающих в организм животных и птиц.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241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488" indent="534988" algn="just"/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Зоосанитарный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статус (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компартмент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— это степень защищенности хозяйства от возбудителей заразных болезней животных.</a:t>
            </a:r>
          </a:p>
          <a:p>
            <a:pPr marL="90488" indent="534988" algn="just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следует из документа, предлагает определять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зоосанитарный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 широкого перечня объектов птицеводства – это земельные участки, здания, помещения, строения, где выращивают и содержат птицу. Также это строения для убоя птицы, производства, переработки и хранения продукции птицеводства.</a:t>
            </a:r>
          </a:p>
          <a:p>
            <a:pPr marL="90488" indent="534988" algn="just"/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4409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литература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6488" y="1935480"/>
            <a:ext cx="10634472" cy="402336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."Лань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": Внутренние болезни животных : учебник / под ред. Г. Г. Щербакова [и др.].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Санкт-Петербург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Лань, 2014. - 720 с. - (Гр. МСХ РФ)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ЭБС "</a:t>
            </a:r>
            <a:r>
              <a:rPr 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Znanium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": </a:t>
            </a:r>
            <a:r>
              <a:rPr 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Новак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М. Д. Паразитарные болезни животных : учеб. пособие. - Москва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ИНФРА-М 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РИОР, 2013. - 192 с. - (Гр. УМО).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ЭБС "Лань": Жаров А.В. Патологическая анатомия животных: учебник.- 2-е изд., </a:t>
            </a:r>
            <a:r>
              <a:rPr lang="ru-RU" sz="1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перераб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 доп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.- СПб.: Лань, 2013. – 608 с.: ил.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Внутренние болезни животных : учебник для студентов аграрных вузов по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специальности "Ветеринария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/ под общ. ред. Г. Г. Щербакова, А. В. Яшина, А. П. </a:t>
            </a:r>
            <a:r>
              <a:rPr 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Курдеко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К. Х. </a:t>
            </a:r>
            <a:r>
              <a:rPr lang="ru-RU" sz="1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Мурзагулова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Санкт-Петербург : Лань, 2015. - 720 с. : ил. - (Учебники для вузов. Специальная 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Гр. МСХ РФ</a:t>
            </a:r>
          </a:p>
        </p:txBody>
      </p:sp>
    </p:spTree>
    <p:extLst>
      <p:ext uri="{BB962C8B-B14F-4D97-AF65-F5344CB8AC3E}">
        <p14:creationId xmlns:p14="http://schemas.microsoft.com/office/powerpoint/2010/main" val="7588884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6211" y="124789"/>
            <a:ext cx="9720072" cy="74980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Дополнительная литература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77" y="671691"/>
            <a:ext cx="1193650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1.ЭБС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Лань":Болезни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птиц : учеб. пособие / под ред. Б. Ф. Бессарабов [и др.]. -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Санкт-Петербург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Лань, 2009. - 446 с., [8] л.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ил. : ил., табл. - (Гр. УМО). -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Библиогр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с.441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Бессарабов, Б. Ф. Болезни певчих и декоративных птиц : учеб. пособие для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 вузов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специальности 111201 "Ветеринария", 110401 "Зоотехния" /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Ассоц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"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Агрообразование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". - М. 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КолосС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2006. - 136 с. - (Учебники и учебные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пособия для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 вузов. Гр. МСХ РФ).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Бессарабов, Б. Ф. Незаразные болезни птиц : учебник для студентов вузов по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110800 "Ветеринария" /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Ассоц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"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Агрообразование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". - М. :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КолосС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2007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- 175 с. - (Учебники и учебные пособия для студентов вузов. Гр. МСХ РФ).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Йин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С. Полный справочник по ветеринарной медицине мелких домашних животных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пер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 англ. - 2-е изд. - М. : Аквариум-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Принт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2008. - 1024 с. - (Практика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ветеринарного врача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Ибрагимов, А. А. Атлас.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Патоморфология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диагностика болезней птиц. - М. :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Колос, 2007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- 120 с.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ЭБС «Лань» : Набиев Ф. Г.,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Ахмадеев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Р. Н. Современные ветеринарные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лекарственные препараты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справ.- 2-е изд.,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перераб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.- СПб.: Лань, 2011.- 816 с.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ЭБС "Лань":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Салимов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В. А. Практикум по патологической анатомии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учеб. пособие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.- 2-е изд.,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перераб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.- СПб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Лань, 2013. – 256 с.: ил.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ЭБС «Лань» Боровков, М.Ф. Ветеринарно-санитарная экспертиза с основами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стандартизации продуктов животноводства [Электронный ресурс] : учебник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М.Ф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Боровков, Фролов В. П., Серко С. А. — Электрон. дан. — СПб. : Лань, 2013.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476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ЭБС «Лань»: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Гудин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В.А. Физиология и этология сельскохозяйственных птиц: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Учебник /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Гудин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В.А., Лысов В.Ф., Максимов В.И. // Под ред. В.И. Максимова. – СПб.: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Изд-во «Лань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2010. – 336 с.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ЭБС «Лань»: Сравнительная физиология животных : учебник / А. А. Иванов [и др.].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Санкт-Петербург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Лань, 2015. - 416 с. : ил., табл. ; 24 см. - (Гр. МСХ РФ.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литература).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767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7448" y="1097280"/>
            <a:ext cx="9720073" cy="4023360"/>
          </a:xfrm>
        </p:spPr>
        <p:txBody>
          <a:bodyPr>
            <a:noAutofit/>
          </a:bodyPr>
          <a:lstStyle/>
          <a:p>
            <a:pPr marL="90488" indent="625475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Стоит отметить, что сейчас в России определяют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зоосанитарный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 предприятий свиноводства. Существует 4 уровня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компартментов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Если свиноферме присвоили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компартмент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IV, значит это объект высокого уровня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зоосанитарной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защиты. Предприятия, которые относятся к самому высокому – четвертому –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компартменту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могут реализовывать продукцию без ограничений даже в случае вспышек заболеваний в регионе, где находится объект. </a:t>
            </a:r>
          </a:p>
        </p:txBody>
      </p:sp>
    </p:spTree>
    <p:extLst>
      <p:ext uri="{BB962C8B-B14F-4D97-AF65-F5344CB8AC3E}">
        <p14:creationId xmlns:p14="http://schemas.microsoft.com/office/powerpoint/2010/main" val="1818852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488" indent="625475" algn="just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«Кормовая добавка состоит из нескольких основных жирных кислот, в частности: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каприновой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каприловой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лауриновой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линолевой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разработчики «ЭФКО» извлекают их из растительных масел и далее производят кальциевые соли этих кислот. Данные вещества помогают подавлять рост большинства патогенных и условно патогенных инфекций: стрептококка, стафилококка, сальмонеллы, кишечной палочки, кокцидий и других инфекций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14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Разведение, выращивание и содержание птицы – это одно из наиболее популярных направлений производства мяса и яиц в крупных хозяйствах и частных подворьях благодаря простоте ухода за пернатыми и быстрой окупаемости. Но одним из негативных моментов при содержании птицы является очень быстрое распространение болезней. Зачастую это связано с нарушениями кормления, ветеринарно-санитарных правил содержания и скученностью поголовья, что вызывает ослабление организма и повышает восприимчивость птицы к различным болезням.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9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53816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попадании в истощенный организм микробы или паразиты начинают быстро размножаться, вызывая серьезные заболевания. От больной особи постепенно заражается все стадо, что может привести к массовой гибели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птицепоголовья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Важно помнить, что инфекционные болезни могут вызвать смертность среди птицы от 80 до 100%.</a:t>
            </a:r>
          </a:p>
          <a:p>
            <a:pPr marL="0" indent="53816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этиологии различают: инфекционные, инвазионные, незаразные болезни птиц.</a:t>
            </a:r>
          </a:p>
        </p:txBody>
      </p:sp>
    </p:spTree>
    <p:extLst>
      <p:ext uri="{BB962C8B-B14F-4D97-AF65-F5344CB8AC3E}">
        <p14:creationId xmlns:p14="http://schemas.microsoft.com/office/powerpoint/2010/main" val="23035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2286000"/>
            <a:ext cx="10497312" cy="4023360"/>
          </a:xfrm>
        </p:spPr>
        <p:txBody>
          <a:bodyPr>
            <a:normAutofit/>
          </a:bodyPr>
          <a:lstStyle/>
          <a:p>
            <a:pPr marL="0" indent="53816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 имеют следующие бактериальные, вирусные, инвазионные и микологические болезни птиц: пуллороз,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пастереллез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сальмонеллез (паратиф),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колибактериоз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туберкулез, болезнь Ньюкасла - псевдочума, инфекционный бронхит, болезнь Марека, ларинготрахеит, болезнь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Гамборо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птичий грипп, микоплазмоз, кокцидиоз, аспергиллез и др. </a:t>
            </a:r>
          </a:p>
        </p:txBody>
      </p:sp>
    </p:spTree>
    <p:extLst>
      <p:ext uri="{BB962C8B-B14F-4D97-AF65-F5344CB8AC3E}">
        <p14:creationId xmlns:p14="http://schemas.microsoft.com/office/powerpoint/2010/main" val="21223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характерные признаки, которые можно обнаружить при заболевании птицы: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3071" y="2244079"/>
            <a:ext cx="11362764" cy="4351338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температуры с 42ºС (нормальная) до 43-44ºС. Вялость и сонливость птицы, взъерошенность перьев. Птица чаще сидит, закрыв глаза, опустив крылья и голову. Снижается аппетита или отказывается от корма. 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окраски слизистых оболочек. Покраснение, посинение, желтушность, катаральные выделения. 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Птица издает хрипящие или каркающие звуки. Носовая и ротовая полость могут быть заполнены слизью или пенистой жидкостью. Птица трясет головой, пытается очистить клюв о перья, поэтому перьевой покров быстро загрязняется. 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Расстройство пищеварения. Многие инфекции и инвазии сопровождаются поносом. Пух и перья в области клоаки птицы загрязнены, часто слипшиеся в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комок.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91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379</TotalTime>
  <Words>2796</Words>
  <Application>Microsoft Office PowerPoint</Application>
  <PresentationFormat>Широкоэкранный</PresentationFormat>
  <Paragraphs>74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7" baseType="lpstr">
      <vt:lpstr>Calibri</vt:lpstr>
      <vt:lpstr>Times New Roman</vt:lpstr>
      <vt:lpstr>Tw Cen MT</vt:lpstr>
      <vt:lpstr>Tw Cen MT Condensed</vt:lpstr>
      <vt:lpstr>Wingdings 3</vt:lpstr>
      <vt:lpstr>Интеграл</vt:lpstr>
      <vt:lpstr>Основные болезни птиц и условия, влияющие на их возникновение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Первые характерные признаки, которые можно обнаружить при заболевании птицы:</vt:lpstr>
      <vt:lpstr>Презентация PowerPoint</vt:lpstr>
      <vt:lpstr>Презентация PowerPoint</vt:lpstr>
      <vt:lpstr>Блохи, клопы – временные эктопаразиты птиц</vt:lpstr>
      <vt:lpstr>Гельминтозы птиц </vt:lpstr>
      <vt:lpstr>Презентация PowerPoint</vt:lpstr>
      <vt:lpstr>Болезни вызываемые простейшими </vt:lpstr>
      <vt:lpstr>2. Инфекционные болезни птиц </vt:lpstr>
      <vt:lpstr>Презентация PowerPoint</vt:lpstr>
      <vt:lpstr>Микозы птиц </vt:lpstr>
      <vt:lpstr>3. Незаразные болезни птиц</vt:lpstr>
      <vt:lpstr>Гиповитаминозы – ряд болезней, обусловленных недостатком витаминов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4.Современные лекарственные препараты в лечении и профилактике болезней птицы </vt:lpstr>
      <vt:lpstr>Презентация PowerPoint</vt:lpstr>
      <vt:lpstr>Основная литература</vt:lpstr>
      <vt:lpstr>Дополнительная литература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Светлакова</dc:creator>
  <cp:lastModifiedBy>Home</cp:lastModifiedBy>
  <cp:revision>30</cp:revision>
  <dcterms:created xsi:type="dcterms:W3CDTF">2022-01-18T15:41:13Z</dcterms:created>
  <dcterms:modified xsi:type="dcterms:W3CDTF">2024-02-09T12:09:28Z</dcterms:modified>
</cp:coreProperties>
</file>